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1" r:id="rId4"/>
    <p:sldId id="259" r:id="rId5"/>
    <p:sldId id="271" r:id="rId6"/>
    <p:sldId id="275" r:id="rId7"/>
    <p:sldId id="269" r:id="rId8"/>
    <p:sldId id="270" r:id="rId9"/>
    <p:sldId id="272" r:id="rId10"/>
    <p:sldId id="263" r:id="rId11"/>
    <p:sldId id="276" r:id="rId12"/>
    <p:sldId id="264" r:id="rId13"/>
    <p:sldId id="278" r:id="rId14"/>
    <p:sldId id="277" r:id="rId15"/>
    <p:sldId id="280" r:id="rId16"/>
    <p:sldId id="281" r:id="rId17"/>
    <p:sldId id="267" r:id="rId18"/>
    <p:sldId id="279" r:id="rId19"/>
    <p:sldId id="283" r:id="rId20"/>
    <p:sldId id="284" r:id="rId21"/>
    <p:sldId id="285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F6A2B-D125-4A1C-8F55-CB5957285169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AFAF1-15B7-4ACA-A56F-BA3A7CA98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DED3D-C243-48EB-A438-F0D26FFFEBCE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56BAB-A8A7-4AD5-A290-C95FFC2CA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5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2" descr="C:\Users\user\Desktop\2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2438400"/>
            <a:ext cx="3810000" cy="32004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sz="6600" dirty="0"/>
          </a:p>
        </p:txBody>
      </p:sp>
      <p:pic>
        <p:nvPicPr>
          <p:cNvPr id="4" name="Picture 5" descr="C:\Users\user\Desktop\index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295400" y="1524000"/>
            <a:ext cx="1905000" cy="1666875"/>
          </a:xfrm>
          <a:prstGeom prst="rect">
            <a:avLst/>
          </a:prstGeom>
          <a:noFill/>
        </p:spPr>
      </p:pic>
      <p:pic>
        <p:nvPicPr>
          <p:cNvPr id="5" name="Picture 9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600200"/>
            <a:ext cx="2628900" cy="1743075"/>
          </a:xfrm>
          <a:prstGeom prst="rect">
            <a:avLst/>
          </a:prstGeom>
          <a:noFill/>
        </p:spPr>
      </p:pic>
      <p:pic>
        <p:nvPicPr>
          <p:cNvPr id="7" name="Picture 5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3962400"/>
            <a:ext cx="2390775" cy="19145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5240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আলু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3581400"/>
            <a:ext cx="3048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আলু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পাউরুটি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ডাল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5996226"/>
            <a:ext cx="1143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চাউল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2050" name="Picture 2" descr="C:\Users\user\Desktop\2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4343400"/>
            <a:ext cx="2533650" cy="17145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96000" y="6172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ডাল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শ্বেতসার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পরিপুষ্টির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গুরুত্বপুর্ন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শুধু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শোষণ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  <p:pic>
        <p:nvPicPr>
          <p:cNvPr id="6146" name="Picture 2" descr="C:\Users\user\Desktop\2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72100" y="1981201"/>
            <a:ext cx="3162300" cy="276304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স্নেহ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sz="6600" dirty="0"/>
          </a:p>
        </p:txBody>
      </p:sp>
      <p:pic>
        <p:nvPicPr>
          <p:cNvPr id="4" name="Picture 4" descr="C:\Users\user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066800" y="1676400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1676400"/>
            <a:ext cx="2286000" cy="1714500"/>
          </a:xfrm>
          <a:prstGeom prst="rect">
            <a:avLst/>
          </a:prstGeom>
          <a:noFill/>
        </p:spPr>
      </p:pic>
      <p:pic>
        <p:nvPicPr>
          <p:cNvPr id="6" name="Picture 6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1447800"/>
            <a:ext cx="1895475" cy="24193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00200" y="3810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3581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মাখন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3810000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তেল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47244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আমিষের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তুলনায়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স্নেহে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দ্বিগুন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ক্যালরি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ক্যালরি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মানবদেহে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মাপার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তেল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রান্না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সুস্বাদু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পুষ্টিমান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বেড়ে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endParaRPr lang="en-US" sz="7200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4983163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সুস্থ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অত্যাবশ্যক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টাটকা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তাজা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শাকসবজি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ফলমুল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পেয়ে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sz="4000" dirty="0"/>
          </a:p>
        </p:txBody>
      </p:sp>
      <p:pic>
        <p:nvPicPr>
          <p:cNvPr id="17" name="Picture 4" descr="C:\Users\user\Desktop\inde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00800" y="990600"/>
            <a:ext cx="2390775" cy="1914525"/>
          </a:xfrm>
          <a:prstGeom prst="rect">
            <a:avLst/>
          </a:prstGeom>
          <a:noFill/>
        </p:spPr>
      </p:pic>
      <p:pic>
        <p:nvPicPr>
          <p:cNvPr id="18" name="Picture 2" descr="C:\Users\user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1" y="5012199"/>
            <a:ext cx="2209800" cy="1769601"/>
          </a:xfrm>
          <a:prstGeom prst="rect">
            <a:avLst/>
          </a:prstGeom>
          <a:noFill/>
        </p:spPr>
      </p:pic>
      <p:pic>
        <p:nvPicPr>
          <p:cNvPr id="6" name="Picture 2" descr="F: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3276600"/>
            <a:ext cx="2743200" cy="1536192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ভিটামিনের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অভাব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অভাবে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মুখে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ঘা,শিশুর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পায়ের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হাড়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বেঁকে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যায়,রাতকানা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রিকেটস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 smtClean="0"/>
          </a:p>
          <a:p>
            <a:endParaRPr lang="en-US" dirty="0"/>
          </a:p>
        </p:txBody>
      </p:sp>
      <p:pic>
        <p:nvPicPr>
          <p:cNvPr id="9" name="Picture 3" descr="C:\Users\user\Desktop\cr735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676400"/>
            <a:ext cx="2590800" cy="2117876"/>
          </a:xfrm>
          <a:prstGeom prst="rect">
            <a:avLst/>
          </a:prstGeom>
          <a:noFill/>
        </p:spPr>
      </p:pic>
      <p:pic>
        <p:nvPicPr>
          <p:cNvPr id="12" name="Picture 5" descr="C:\Users\user\Desktop\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52600"/>
            <a:ext cx="1828800" cy="2001146"/>
          </a:xfrm>
          <a:prstGeom prst="rect">
            <a:avLst/>
          </a:prstGeom>
          <a:noFill/>
        </p:spPr>
      </p:pic>
      <p:pic>
        <p:nvPicPr>
          <p:cNvPr id="14" name="Picture 2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343400"/>
            <a:ext cx="22098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7300" dirty="0" err="1" smtClean="0">
                <a:latin typeface="NikoshBAN" pitchFamily="2" charset="0"/>
                <a:cs typeface="NikoshBAN" pitchFamily="2" charset="0"/>
              </a:rPr>
              <a:t>খনিজ</a:t>
            </a:r>
            <a:r>
              <a:rPr lang="en-US" sz="7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300" dirty="0" err="1" smtClean="0">
                <a:latin typeface="NikoshBAN" pitchFamily="2" charset="0"/>
                <a:cs typeface="NikoshBAN" pitchFamily="2" charset="0"/>
              </a:rPr>
              <a:t>লবণ</a:t>
            </a:r>
            <a:r>
              <a:rPr lang="en-US" sz="73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7300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খনিজ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লবণ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তরল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অভ্যন্তরীন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খনিজ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লবন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–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শাকসবজি,গাজর,মিষ্টি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কুমড়া,আতা,আমড়া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আমলকি,কলা,পেয়ারা,বেল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কাঁঠাল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  <p:pic>
        <p:nvPicPr>
          <p:cNvPr id="10" name="Picture 5" descr="C:\Users\user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76800" y="2133600"/>
            <a:ext cx="3390900" cy="288226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খনিজ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লবণ</a:t>
            </a:r>
            <a:endParaRPr lang="en-US" sz="66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আয়োডিনের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অভাবে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গলগন্ড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/>
          </a:p>
        </p:txBody>
      </p:sp>
      <p:pic>
        <p:nvPicPr>
          <p:cNvPr id="5" name="Picture 2" descr="C:\Users\user\Desktop\inde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981200"/>
            <a:ext cx="3557588" cy="3287179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pic>
        <p:nvPicPr>
          <p:cNvPr id="5" name="Picture 7" descr="C:\Users\user\Desktop\image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5791200" y="2362200"/>
            <a:ext cx="1885950" cy="2419350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38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দেহেঅভ্যন্তরীন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দুষিত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নির্গমন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প্রাপ্তবয়স্ক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ব্যক্তির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দৈনিক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১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5029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endParaRPr lang="en-US" sz="28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অভাব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অসুখ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  <p:pic>
        <p:nvPicPr>
          <p:cNvPr id="1026" name="Picture 2" descr="C:\Users\user\Desktop\3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419600"/>
            <a:ext cx="2524125" cy="1809750"/>
          </a:xfrm>
          <a:prstGeom prst="rect">
            <a:avLst/>
          </a:prstGeom>
          <a:noFill/>
        </p:spPr>
      </p:pic>
      <p:pic>
        <p:nvPicPr>
          <p:cNvPr id="1027" name="Picture 3" descr="C:\Users\user\Desktop\3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1600200"/>
            <a:ext cx="1847850" cy="2466975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স্নেহ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খেলে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অপকার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/>
          </a:p>
        </p:txBody>
      </p:sp>
      <p:pic>
        <p:nvPicPr>
          <p:cNvPr id="4" name="Picture 4" descr="C:\Users\user\Desktop\images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3810000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C:\Users\user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4191000"/>
            <a:ext cx="2390775" cy="19145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শিরিন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আক্তার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বানু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শিক্ষিকা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মিরাপাড়া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সাপাহার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নওগাঁ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শ্রেনীঃ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নবম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shir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33800"/>
            <a:ext cx="2590800" cy="2590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খাদ্যের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ভিটামিনের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অভাব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অসুখ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4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প্রয়োজনীয়তা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জীবনের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অসুবিধা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1026" name="Picture 2" descr="C:\Users\user\Desktop\১২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695700" y="2133600"/>
            <a:ext cx="4000500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user\Desktop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1905000" cy="1666875"/>
          </a:xfrm>
          <a:prstGeom prst="rect">
            <a:avLst/>
          </a:prstGeom>
          <a:noFill/>
        </p:spPr>
      </p:pic>
      <p:pic>
        <p:nvPicPr>
          <p:cNvPr id="6" name="Picture 2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609600"/>
            <a:ext cx="2390775" cy="1914525"/>
          </a:xfrm>
          <a:prstGeom prst="rect">
            <a:avLst/>
          </a:prstGeom>
          <a:noFill/>
        </p:spPr>
      </p:pic>
      <p:pic>
        <p:nvPicPr>
          <p:cNvPr id="7" name="Picture 2" descr="C:\Users\user\Desktop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514600"/>
            <a:ext cx="2390775" cy="1914525"/>
          </a:xfrm>
          <a:prstGeom prst="rect">
            <a:avLst/>
          </a:prstGeom>
          <a:noFill/>
        </p:spPr>
      </p:pic>
      <p:pic>
        <p:nvPicPr>
          <p:cNvPr id="8" name="Picture 4" descr="C:\Users\user\Desktop\inde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457200"/>
            <a:ext cx="2390775" cy="1914525"/>
          </a:xfrm>
          <a:prstGeom prst="rect">
            <a:avLst/>
          </a:prstGeom>
          <a:noFill/>
        </p:spPr>
      </p:pic>
      <p:pic>
        <p:nvPicPr>
          <p:cNvPr id="9" name="Picture 3" descr="C:\Users\user\Desktop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800600"/>
            <a:ext cx="2647950" cy="1733550"/>
          </a:xfrm>
          <a:prstGeom prst="rect">
            <a:avLst/>
          </a:prstGeom>
          <a:noFill/>
        </p:spPr>
      </p:pic>
      <p:pic>
        <p:nvPicPr>
          <p:cNvPr id="10" name="Picture 6" descr="C:\Users\user\Desktop\image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86200" y="2743200"/>
            <a:ext cx="1895475" cy="2419350"/>
          </a:xfrm>
          <a:prstGeom prst="rect">
            <a:avLst/>
          </a:prstGeom>
          <a:noFill/>
        </p:spPr>
      </p:pic>
      <p:pic>
        <p:nvPicPr>
          <p:cNvPr id="11" name="Picture 2" descr="F:\index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43600" y="2971800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2209800"/>
            <a:ext cx="2286000" cy="1714500"/>
          </a:xfrm>
          <a:prstGeom prst="rect">
            <a:avLst/>
          </a:prstGeom>
          <a:noFill/>
        </p:spPr>
      </p:pic>
      <p:pic>
        <p:nvPicPr>
          <p:cNvPr id="1028" name="Picture 4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2286000"/>
            <a:ext cx="2143125" cy="2143125"/>
          </a:xfrm>
          <a:prstGeom prst="rect">
            <a:avLst/>
          </a:prstGeom>
          <a:noFill/>
        </p:spPr>
      </p:pic>
      <p:pic>
        <p:nvPicPr>
          <p:cNvPr id="1029" name="Picture 5" descr="C:\Users\user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2286000"/>
            <a:ext cx="2286000" cy="1943100"/>
          </a:xfrm>
          <a:prstGeom prst="rect">
            <a:avLst/>
          </a:prstGeom>
          <a:noFill/>
        </p:spPr>
      </p:pic>
      <p:pic>
        <p:nvPicPr>
          <p:cNvPr id="1030" name="Picture 6" descr="C:\Users\user\Desktop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5000" y="4953000"/>
            <a:ext cx="3219450" cy="1419225"/>
          </a:xfrm>
          <a:prstGeom prst="rect">
            <a:avLst/>
          </a:prstGeom>
          <a:noFill/>
        </p:spPr>
      </p:pic>
      <p:pic>
        <p:nvPicPr>
          <p:cNvPr id="1031" name="Picture 7" descr="C:\Users\user\Desktop\image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77000" y="4114800"/>
            <a:ext cx="1885950" cy="2419350"/>
          </a:xfrm>
          <a:prstGeom prst="rect">
            <a:avLst/>
          </a:prstGeom>
          <a:noFill/>
        </p:spPr>
      </p:pic>
      <p:pic>
        <p:nvPicPr>
          <p:cNvPr id="1032" name="Picture 8" descr="C:\Users\user\Desktop\imag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71600" y="381000"/>
            <a:ext cx="2733675" cy="1666875"/>
          </a:xfrm>
          <a:prstGeom prst="rect">
            <a:avLst/>
          </a:prstGeom>
          <a:noFill/>
        </p:spPr>
      </p:pic>
      <p:pic>
        <p:nvPicPr>
          <p:cNvPr id="1033" name="Picture 9" descr="C:\Users\user\Desktop\images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29200" y="304800"/>
            <a:ext cx="2628900" cy="174307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endParaRPr lang="en-US" sz="60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ভিটামিনের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অভাবে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অসুবিধা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ছয়টি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2390775" cy="19145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0" y="3962400"/>
            <a:ext cx="121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/>
          </a:p>
        </p:txBody>
      </p:sp>
      <p:pic>
        <p:nvPicPr>
          <p:cNvPr id="7" name="Picture 5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209800"/>
            <a:ext cx="2390775" cy="19145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86200" y="4038600"/>
            <a:ext cx="91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শর্করা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9" name="Picture 4" descr="C:\Users\user\Desktop\images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48400" y="20574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2" descr="C:\Users\user\Desktop\inde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95800"/>
            <a:ext cx="2390775" cy="1914525"/>
          </a:xfrm>
          <a:prstGeom prst="rect">
            <a:avLst/>
          </a:prstGeom>
          <a:noFill/>
        </p:spPr>
      </p:pic>
      <p:pic>
        <p:nvPicPr>
          <p:cNvPr id="11" name="Picture 5" descr="C:\Users\user\Desktop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4724400"/>
            <a:ext cx="2286000" cy="1943100"/>
          </a:xfrm>
          <a:prstGeom prst="rect">
            <a:avLst/>
          </a:prstGeom>
          <a:noFill/>
        </p:spPr>
      </p:pic>
      <p:pic>
        <p:nvPicPr>
          <p:cNvPr id="12" name="Picture 7" descr="C:\Users\user\Desktop\image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48400" y="4438650"/>
            <a:ext cx="1885950" cy="241935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324600" y="39624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স্নেহ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633478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ভিটামিন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429000" y="5257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খনিজ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লবণ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53400" y="55626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endParaRPr lang="en-US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C:\Users\user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85800" y="1600200"/>
            <a:ext cx="3048000" cy="1495425"/>
          </a:xfrm>
          <a:prstGeom prst="rect">
            <a:avLst/>
          </a:prstGeom>
          <a:noFill/>
        </p:spPr>
      </p:pic>
      <p:pic>
        <p:nvPicPr>
          <p:cNvPr id="5" name="Picture 4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524000"/>
            <a:ext cx="2619375" cy="17430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19200" y="3124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মাছ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32004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ডিম</a:t>
            </a:r>
            <a:endParaRPr lang="en-US" sz="3200" dirty="0"/>
          </a:p>
        </p:txBody>
      </p:sp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4343400"/>
            <a:ext cx="2419350" cy="1885950"/>
          </a:xfrm>
          <a:prstGeom prst="rect">
            <a:avLst/>
          </a:prstGeom>
          <a:noFill/>
        </p:spPr>
      </p:pic>
      <p:pic>
        <p:nvPicPr>
          <p:cNvPr id="2051" name="Picture 3" descr="C:\Users\user\Desktop\inde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4114800"/>
            <a:ext cx="1323975" cy="177165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676400" y="6211669"/>
            <a:ext cx="9396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মাংস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6096000" y="6019800"/>
            <a:ext cx="5549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দুধ</a:t>
            </a:r>
            <a:endParaRPr lang="en-US" sz="32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sz="7200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95800" cy="4525963"/>
          </a:xfrm>
        </p:spPr>
        <p:txBody>
          <a:bodyPr/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খেলে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শরীরে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অপুষ্টি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আমিষ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ক্ষয়পুরন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বৃদ্ধিসাধন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করে।তাই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প্রয়োজনমতো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খাবার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খেলে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অসুখ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  <p:pic>
        <p:nvPicPr>
          <p:cNvPr id="1032" name="Picture 8" descr="C:\Users\user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905000"/>
            <a:ext cx="3733800" cy="33528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410</Words>
  <Application>Microsoft Office PowerPoint</Application>
  <PresentationFormat>On-screen Show (4:3)</PresentationFormat>
  <Paragraphs>79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স্বাগতম</vt:lpstr>
      <vt:lpstr> পরিচিতি </vt:lpstr>
      <vt:lpstr>Slide 3</vt:lpstr>
      <vt:lpstr>Slide 4</vt:lpstr>
      <vt:lpstr> পাঠ ঘোষনা</vt:lpstr>
      <vt:lpstr>শিখণ ফল</vt:lpstr>
      <vt:lpstr>বিস্তারিত আলোচনা</vt:lpstr>
      <vt:lpstr>আমিষ জাতীয় খাদ্য</vt:lpstr>
      <vt:lpstr>আমিষ জাতীয় খাদ্য</vt:lpstr>
      <vt:lpstr>শর্করা জাতীয় খাদ্য</vt:lpstr>
      <vt:lpstr>শর্করা জাতীয় খাদ্য</vt:lpstr>
      <vt:lpstr>স্নেহ জাতীয় খাদ্য</vt:lpstr>
      <vt:lpstr>ভিটামিন</vt:lpstr>
      <vt:lpstr> ভিটামিনের অভাব </vt:lpstr>
      <vt:lpstr> খনিজ লবণ </vt:lpstr>
      <vt:lpstr>খনিজ লবণ</vt:lpstr>
      <vt:lpstr> পানি </vt:lpstr>
      <vt:lpstr>পানির অভাব</vt:lpstr>
      <vt:lpstr>দলীয় কাজ</vt:lpstr>
      <vt:lpstr>মূল্যায়ন</vt:lpstr>
      <vt:lpstr>বাড়ির কাজ</vt:lpstr>
      <vt:lpstr>                        ধন্যবাদ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187</cp:revision>
  <dcterms:created xsi:type="dcterms:W3CDTF">2013-11-25T04:17:43Z</dcterms:created>
  <dcterms:modified xsi:type="dcterms:W3CDTF">2013-12-04T09:23:59Z</dcterms:modified>
</cp:coreProperties>
</file>